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</p:sldMasterIdLst>
  <p:notesMasterIdLst>
    <p:notesMasterId r:id="rId14"/>
  </p:notesMasterIdLst>
  <p:sldIdLst>
    <p:sldId id="438" r:id="rId2"/>
    <p:sldId id="440" r:id="rId3"/>
    <p:sldId id="445" r:id="rId4"/>
    <p:sldId id="454" r:id="rId5"/>
    <p:sldId id="455" r:id="rId6"/>
    <p:sldId id="456" r:id="rId7"/>
    <p:sldId id="457" r:id="rId8"/>
    <p:sldId id="458" r:id="rId9"/>
    <p:sldId id="459" r:id="rId10"/>
    <p:sldId id="460" r:id="rId11"/>
    <p:sldId id="461" r:id="rId12"/>
    <p:sldId id="418" r:id="rId13"/>
  </p:sldIdLst>
  <p:sldSz cx="9144000" cy="5143500" type="screen16x9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" initials="1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1C7DF"/>
    <a:srgbClr val="A9CE7C"/>
    <a:srgbClr val="920000"/>
    <a:srgbClr val="6E5F56"/>
    <a:srgbClr val="7DBCF5"/>
    <a:srgbClr val="CCCC00"/>
    <a:srgbClr val="0166AB"/>
    <a:srgbClr val="7A9FCC"/>
    <a:srgbClr val="1C4372"/>
    <a:srgbClr val="FFABA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0"/>
  </p:normalViewPr>
  <p:slideViewPr>
    <p:cSldViewPr>
      <p:cViewPr varScale="1">
        <p:scale>
          <a:sx n="106" d="100"/>
          <a:sy n="106" d="100"/>
        </p:scale>
        <p:origin x="-696" y="-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2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A6361B-5AA5-4612-B439-9A3D3C82E3AB}" type="datetimeFigureOut">
              <a:rPr lang="ru-RU"/>
              <a:pPr>
                <a:defRPr/>
              </a:pPr>
              <a:t>08.06.2023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4123"/>
            <a:ext cx="5438775" cy="44680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4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4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828C19-D79B-4280-B1B5-847869B771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526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FD7BF-2BEC-42A3-A830-444225BB7EF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793810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6C2F3-DB9D-4B08-B54B-BA5F2532CDF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0867177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3838F-B8AA-4AD4-8CB0-2765BB4BBB2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2655249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0A29A-D010-4A3A-B8BB-C22C2F635F1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0900778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99D57-BC01-4333-A423-359D7F58F3A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3185155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0BB9C-15AA-4136-83E8-5EB9B6F5A9C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7598210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41DBF-CC46-47C0-8C05-FA538D8B4C3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9859220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49220-40BC-4416-B793-64F4A98E1E2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4541735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DAD7B-CA28-49E8-9BB9-4882AAD0F3E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1842843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FEB82-107D-4F09-B0F7-95C3E8DB62F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0107426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6867E-044E-4145-85C8-DC211309AB9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5338869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4830B7-10C4-425B-85A3-79206A65CB33}" type="slidenum">
              <a:rPr lang="ru-RU" smtClean="0">
                <a:solidFill>
                  <a:srgbClr val="000000"/>
                </a:solidFill>
                <a:latin typeface="Arial" pitchFamily="34" charset="0"/>
                <a:cs typeface="+mn-cs"/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306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ransition spd="slow">
    <p:circl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0131" y="2362607"/>
            <a:ext cx="82089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 Narrow" panose="020B0606020202030204" pitchFamily="34" charset="0"/>
              </a:rPr>
              <a:t>ПРОЕКТЫ 2023 ГОДА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1115616" y="1643726"/>
            <a:ext cx="67687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Администрация города Переславля-Залесского Ярославской </a:t>
            </a:r>
            <a:r>
              <a:rPr lang="ru-RU" altLang="ru-RU" sz="16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области</a:t>
            </a:r>
            <a:endParaRPr lang="ru-RU" altLang="ru-RU" sz="16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32637" y="267494"/>
            <a:ext cx="1078724" cy="1242126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2024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123478"/>
            <a:ext cx="8208912" cy="576064"/>
          </a:xfr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Autofit/>
          </a:bodyPr>
          <a:lstStyle/>
          <a:p>
            <a:pPr algn="l"/>
            <a:r>
              <a:rPr lang="ru-RU" sz="2000" b="1" dirty="0" smtClean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РЕГИОНАЛЬНЫЕ ПРОЕКТЫ:</a:t>
            </a:r>
            <a:endParaRPr lang="ru-RU" sz="20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611560" y="1059582"/>
            <a:ext cx="8278688" cy="36004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БЕЗОПАСНОСТЬ: РЕМОНТ ОГРАЖДЕНИЙ</a:t>
            </a:r>
          </a:p>
          <a:p>
            <a:pPr>
              <a:buNone/>
            </a:pPr>
            <a:endParaRPr lang="ru-RU" sz="2400" b="1" dirty="0" smtClean="0"/>
          </a:p>
          <a:p>
            <a:pPr>
              <a:buFontTx/>
              <a:buChar char="-"/>
            </a:pPr>
            <a:r>
              <a:rPr lang="ru-RU" sz="2400" dirty="0" smtClean="0"/>
              <a:t>Ш</a:t>
            </a:r>
            <a:r>
              <a:rPr lang="ru-RU" sz="2400" dirty="0" smtClean="0"/>
              <a:t>кола № 2</a:t>
            </a:r>
          </a:p>
          <a:p>
            <a:pPr>
              <a:buFontTx/>
              <a:buChar char="-"/>
            </a:pPr>
            <a:r>
              <a:rPr lang="ru-RU" sz="2400" dirty="0" smtClean="0"/>
              <a:t>Школа № </a:t>
            </a:r>
            <a:r>
              <a:rPr lang="ru-RU" sz="2400" dirty="0" smtClean="0"/>
              <a:t>4</a:t>
            </a:r>
          </a:p>
          <a:p>
            <a:pPr>
              <a:buFontTx/>
              <a:buChar char="-"/>
            </a:pPr>
            <a:r>
              <a:rPr lang="ru-RU" sz="2400" dirty="0" smtClean="0"/>
              <a:t>Гимназия города Переславля-Залесского</a:t>
            </a:r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 smtClean="0"/>
              <a:t>Детский сад «Березка»</a:t>
            </a:r>
          </a:p>
          <a:p>
            <a:pPr>
              <a:buFontTx/>
              <a:buChar char="-"/>
            </a:pPr>
            <a:r>
              <a:rPr lang="ru-RU" sz="2400" dirty="0" err="1" smtClean="0"/>
              <a:t>Купанская</a:t>
            </a:r>
            <a:r>
              <a:rPr lang="ru-RU" sz="2400" dirty="0" smtClean="0"/>
              <a:t> школа</a:t>
            </a:r>
          </a:p>
          <a:p>
            <a:pPr>
              <a:buFontTx/>
              <a:buChar char="-"/>
            </a:pPr>
            <a:r>
              <a:rPr lang="ru-RU" sz="2400" dirty="0" err="1" smtClean="0"/>
              <a:t>Нагорьевская</a:t>
            </a:r>
            <a:r>
              <a:rPr lang="ru-RU" sz="2400" dirty="0" smtClean="0"/>
              <a:t> школа</a:t>
            </a:r>
            <a:endParaRPr lang="ru-RU" sz="2400" dirty="0" smtClean="0"/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657264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123478"/>
            <a:ext cx="8136904" cy="576064"/>
          </a:xfr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Autofit/>
          </a:bodyPr>
          <a:lstStyle/>
          <a:p>
            <a:pPr algn="l"/>
            <a:r>
              <a:rPr lang="ru-RU" sz="2400" b="1" dirty="0" smtClean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СПОРТ</a:t>
            </a:r>
            <a:endParaRPr lang="ru-RU" sz="24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868144" y="1059582"/>
            <a:ext cx="3096344" cy="36004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РЕКОНСТРУКЦИЯ СТАДИОНА «ТЕКСТИЛЬЩИК»</a:t>
            </a:r>
            <a:endParaRPr lang="ru-RU" sz="2800" b="1" dirty="0" smtClean="0"/>
          </a:p>
          <a:p>
            <a:pPr>
              <a:buNone/>
            </a:pPr>
            <a:endParaRPr lang="ru-RU" sz="2000" dirty="0" smtClean="0"/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31590"/>
            <a:ext cx="580308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0657264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18332"/>
            <a:ext cx="9144000" cy="576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555776" y="3435846"/>
            <a:ext cx="4104456" cy="1368152"/>
          </a:xfr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r>
              <a:rPr lang="ru-RU" sz="3200" b="1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="" xmlns:p14="http://schemas.microsoft.com/office/powerpoint/2010/main" val="1318358943"/>
      </p:ext>
    </p:extLst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547664" y="129050"/>
            <a:ext cx="6487604" cy="546020"/>
          </a:xfr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Autofit/>
          </a:bodyPr>
          <a:lstStyle/>
          <a:p>
            <a:r>
              <a:rPr lang="ru-RU" sz="4000" b="1" dirty="0" smtClean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РЕМОНТ ДОРОГ</a:t>
            </a:r>
            <a:endParaRPr lang="ru-RU" sz="40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014106"/>
            <a:ext cx="803611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В 2023 году запланирован капитальный ремонт следующих дорог местного значения:</a:t>
            </a:r>
          </a:p>
          <a:p>
            <a:endParaRPr lang="ru-RU" sz="1600" dirty="0" smtClean="0"/>
          </a:p>
          <a:p>
            <a:r>
              <a:rPr lang="ru-RU" sz="1600" dirty="0" smtClean="0"/>
              <a:t>автомобильной дороги и тротуаров по улице Свободы (к ремонту планируем приступить в 3 квартале)</a:t>
            </a:r>
          </a:p>
          <a:p>
            <a:r>
              <a:rPr lang="ru-RU" sz="1600" dirty="0" smtClean="0"/>
              <a:t>автомобильной дороги ул. Кузнецова (участок от пер. Новомирский до ул. Депутатская) – основные работы выполнены</a:t>
            </a:r>
          </a:p>
          <a:p>
            <a:r>
              <a:rPr lang="ru-RU" sz="1600" dirty="0" smtClean="0"/>
              <a:t>тротуаров вдоль ул. Советская (от Сергиевского моста до ул. Валовое кольцо).</a:t>
            </a:r>
          </a:p>
          <a:p>
            <a:pPr>
              <a:buFontTx/>
              <a:buChar char="-"/>
            </a:pPr>
            <a:endParaRPr lang="ru-RU" sz="1600" dirty="0" smtClean="0"/>
          </a:p>
          <a:p>
            <a:r>
              <a:rPr lang="ru-RU" sz="1600" b="1" dirty="0" smtClean="0"/>
              <a:t>подъезды к объектам социального назначения:</a:t>
            </a:r>
          </a:p>
          <a:p>
            <a:endParaRPr lang="ru-RU" sz="1600" dirty="0" smtClean="0"/>
          </a:p>
          <a:p>
            <a:r>
              <a:rPr lang="ru-RU" sz="1600" dirty="0" smtClean="0"/>
              <a:t>к детскому саду «</a:t>
            </a:r>
            <a:r>
              <a:rPr lang="ru-RU" sz="1600" dirty="0" err="1" smtClean="0"/>
              <a:t>Алёнушка</a:t>
            </a:r>
            <a:r>
              <a:rPr lang="ru-RU" sz="1600" dirty="0" smtClean="0"/>
              <a:t>»</a:t>
            </a:r>
          </a:p>
          <a:p>
            <a:r>
              <a:rPr lang="ru-RU" sz="1600" dirty="0" smtClean="0"/>
              <a:t>к </a:t>
            </a:r>
            <a:r>
              <a:rPr lang="ru-RU" sz="1600" dirty="0" err="1" smtClean="0"/>
              <a:t>Купанской</a:t>
            </a:r>
            <a:r>
              <a:rPr lang="ru-RU" sz="1600" dirty="0" smtClean="0"/>
              <a:t> школе, ЦРБ Купанское отделение, Купанскому сельскому дому культуры</a:t>
            </a:r>
          </a:p>
          <a:p>
            <a:r>
              <a:rPr lang="ru-RU" sz="1600" dirty="0" smtClean="0"/>
              <a:t>к </a:t>
            </a:r>
            <a:r>
              <a:rPr lang="ru-RU" sz="1600" dirty="0" err="1" smtClean="0"/>
              <a:t>Берендеевской</a:t>
            </a:r>
            <a:r>
              <a:rPr lang="ru-RU" sz="1600" dirty="0" smtClean="0"/>
              <a:t> участковой больнице</a:t>
            </a:r>
          </a:p>
          <a:p>
            <a:r>
              <a:rPr lang="ru-RU" sz="1600" dirty="0" smtClean="0"/>
              <a:t>к детскому саду в </a:t>
            </a:r>
            <a:r>
              <a:rPr lang="ru-RU" sz="1600" dirty="0" smtClean="0"/>
              <a:t>селе </a:t>
            </a:r>
            <a:r>
              <a:rPr lang="ru-RU" sz="1600" dirty="0" smtClean="0"/>
              <a:t>Большая </a:t>
            </a:r>
            <a:r>
              <a:rPr lang="ru-RU" sz="1600" dirty="0" err="1" smtClean="0"/>
              <a:t>Брембола</a:t>
            </a:r>
            <a:r>
              <a:rPr lang="ru-RU" sz="1600" dirty="0" smtClean="0"/>
              <a:t>.</a:t>
            </a:r>
          </a:p>
          <a:p>
            <a:endParaRPr lang="ru-RU" sz="1100" dirty="0" smtClean="0"/>
          </a:p>
          <a:p>
            <a:pPr algn="just">
              <a:spcAft>
                <a:spcPts val="600"/>
              </a:spcAft>
            </a:pP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67544" y="1563638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467544" y="2067694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467544" y="2571750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395536" y="3507854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395536" y="4011910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>
            <a:off x="540614" y="843558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трелка вправо 16"/>
          <p:cNvSpPr/>
          <p:nvPr/>
        </p:nvSpPr>
        <p:spPr>
          <a:xfrm>
            <a:off x="383306" y="4246949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395536" y="3723878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6013494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123478"/>
            <a:ext cx="7886700" cy="569714"/>
          </a:xfr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Autofit/>
          </a:bodyPr>
          <a:lstStyle/>
          <a:p>
            <a:pPr algn="l"/>
            <a:r>
              <a:rPr lang="ru-RU" sz="2400" b="1" dirty="0" smtClean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РЕАЛИЗАЦИЯ НАЦИОНАЛЬНЫХ ПРОЕКТОВ: ОБРАЗОВАНИЕ</a:t>
            </a:r>
            <a:endParaRPr lang="ru-RU" sz="24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half" idx="1"/>
          </p:nvPr>
        </p:nvSpPr>
        <p:spPr>
          <a:xfrm>
            <a:off x="467544" y="987574"/>
            <a:ext cx="4536504" cy="36451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открытие центров образования  цифрового и гуманитарного профилей «Точка роста» в:</a:t>
            </a:r>
          </a:p>
          <a:p>
            <a:r>
              <a:rPr lang="ru-RU" sz="2400" b="1" dirty="0" smtClean="0"/>
              <a:t>Гимназии г.Переславля-Залесского</a:t>
            </a:r>
          </a:p>
          <a:p>
            <a:r>
              <a:rPr lang="ru-RU" sz="2400" b="1" dirty="0" smtClean="0"/>
              <a:t>Школе № 1</a:t>
            </a:r>
          </a:p>
          <a:p>
            <a:r>
              <a:rPr lang="ru-RU" sz="2400" b="1" dirty="0" smtClean="0"/>
              <a:t>Дмитриевской школе</a:t>
            </a:r>
          </a:p>
          <a:p>
            <a:r>
              <a:rPr lang="ru-RU" sz="2400" b="1" dirty="0" err="1" smtClean="0"/>
              <a:t>Горкинской</a:t>
            </a:r>
            <a:r>
              <a:rPr lang="ru-RU" sz="2400" b="1" dirty="0" smtClean="0"/>
              <a:t> школе</a:t>
            </a:r>
          </a:p>
          <a:p>
            <a:pPr>
              <a:buNone/>
            </a:pPr>
            <a:r>
              <a:rPr lang="ru-RU" sz="1800" dirty="0" smtClean="0"/>
              <a:t>по трем школам контракты уже заключены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563638"/>
            <a:ext cx="3886200" cy="258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0657264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123478"/>
            <a:ext cx="7886700" cy="497706"/>
          </a:xfr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Autofit/>
          </a:bodyPr>
          <a:lstStyle/>
          <a:p>
            <a:pPr algn="l"/>
            <a:r>
              <a:rPr lang="ru-RU" sz="2400" b="1" dirty="0" smtClean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РЕАЛИЗАЦИЯ НАЦИОНАЛЬНЫХ ПРОЕКТОВ: КУЛЬТУРА</a:t>
            </a:r>
            <a:endParaRPr lang="ru-RU" sz="24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716016" y="1491630"/>
            <a:ext cx="3886200" cy="3263504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Обеспечение Детской школы искусств музыкальными инструментами и литературой.</a:t>
            </a:r>
          </a:p>
          <a:p>
            <a:r>
              <a:rPr lang="ru-RU" sz="2000" b="1" dirty="0" smtClean="0"/>
              <a:t>Уже поступила музыкальная литература и пять пианино «Николай Рубинштейн»</a:t>
            </a:r>
          </a:p>
          <a:p>
            <a:r>
              <a:rPr lang="ru-RU" sz="2000" b="1" dirty="0" smtClean="0"/>
              <a:t>Ожидаем поставку концертных музыкальных инструментов. </a:t>
            </a:r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03598"/>
            <a:ext cx="403021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0657264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123478"/>
            <a:ext cx="8136904" cy="576064"/>
          </a:xfr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Autofit/>
          </a:bodyPr>
          <a:lstStyle/>
          <a:p>
            <a:pPr algn="l"/>
            <a:r>
              <a:rPr lang="ru-RU" sz="2400" b="1" dirty="0" smtClean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РЕАЛИЗАЦИЯ НАЦИОНАЛЬНЫХ ПРОЕКТОВ: ЖИЛЬЕ И ГОРОДСКАЯ СРЕДА</a:t>
            </a:r>
            <a:endParaRPr lang="ru-RU" sz="24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716016" y="1275606"/>
            <a:ext cx="3886200" cy="347952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мероприятия по переселению граждан из аварийного жилищного фонда: строительство многоквартирного дома на ул. Свободы</a:t>
            </a:r>
            <a:endParaRPr lang="ru-RU" sz="2000" b="1" dirty="0" smtClean="0"/>
          </a:p>
          <a:p>
            <a:r>
              <a:rPr lang="ru-RU" sz="2000" dirty="0" smtClean="0"/>
              <a:t>Благоустройство парка имени </a:t>
            </a:r>
            <a:r>
              <a:rPr lang="ru-RU" sz="2000" dirty="0" err="1" smtClean="0"/>
              <a:t>Вейнгарта</a:t>
            </a:r>
            <a:endParaRPr lang="ru-RU" sz="2000" dirty="0" smtClean="0"/>
          </a:p>
          <a:p>
            <a:r>
              <a:rPr lang="ru-RU" dirty="0" smtClean="0"/>
              <a:t>Продолжение работ по благоустройству городского пляжа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63638"/>
            <a:ext cx="3886200" cy="259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0657264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123478"/>
            <a:ext cx="8136904" cy="576064"/>
          </a:xfr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Autofit/>
          </a:bodyPr>
          <a:lstStyle/>
          <a:p>
            <a:pPr algn="l"/>
            <a:r>
              <a:rPr lang="ru-RU" sz="2400" b="1" dirty="0" smtClean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РЕАЛИЗАЦИЯ НАЦИОНАЛЬНЫХ ПРОЕКТОВ: ЭКОЛОГИЯ</a:t>
            </a:r>
            <a:endParaRPr lang="ru-RU" sz="24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628650" y="915566"/>
            <a:ext cx="4159374" cy="3888432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 smtClean="0"/>
              <a:t>Рекультивация мусорного полигона у Красной деревни</a:t>
            </a:r>
            <a:endParaRPr lang="ru-RU" sz="2000" b="1" dirty="0" smtClean="0"/>
          </a:p>
          <a:p>
            <a:r>
              <a:rPr lang="ru-RU" sz="2000" dirty="0" smtClean="0"/>
              <a:t>Строительство очистных сооружений в Нагорье</a:t>
            </a:r>
          </a:p>
          <a:p>
            <a:r>
              <a:rPr lang="ru-RU" dirty="0" smtClean="0"/>
              <a:t>Проектно-изыскательные работы по ливневой канализации с локальными очистными сооружениями по Правой набережной. </a:t>
            </a:r>
          </a:p>
          <a:p>
            <a:r>
              <a:rPr lang="ru-RU" dirty="0" smtClean="0"/>
              <a:t>Заложены средства в бюджет на </a:t>
            </a:r>
            <a:r>
              <a:rPr lang="ru-RU" dirty="0" err="1" smtClean="0"/>
              <a:t>предпроектные</a:t>
            </a:r>
            <a:r>
              <a:rPr lang="ru-RU" dirty="0" smtClean="0"/>
              <a:t> работы по </a:t>
            </a:r>
            <a:r>
              <a:rPr lang="ru-RU" dirty="0" err="1" smtClean="0"/>
              <a:t>канализованию</a:t>
            </a:r>
            <a:r>
              <a:rPr lang="ru-RU" dirty="0" smtClean="0"/>
              <a:t> центра города</a:t>
            </a:r>
          </a:p>
          <a:p>
            <a:r>
              <a:rPr lang="ru-RU" dirty="0" err="1" smtClean="0"/>
              <a:t>Предпроектное</a:t>
            </a:r>
            <a:r>
              <a:rPr lang="ru-RU" dirty="0" smtClean="0"/>
              <a:t> обследование очистных сооружений города, по результатам которого будет получено техническое задание на их реконструкцию</a:t>
            </a:r>
          </a:p>
          <a:p>
            <a:endParaRPr lang="ru-RU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5" y="1538863"/>
            <a:ext cx="3526607" cy="235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0657264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123478"/>
            <a:ext cx="8136904" cy="576064"/>
          </a:xfr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Autofit/>
          </a:bodyPr>
          <a:lstStyle/>
          <a:p>
            <a:pPr algn="l"/>
            <a:r>
              <a:rPr lang="ru-RU" sz="2400" b="1" dirty="0" smtClean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РЕАЛИЗАЦИЯ НАЦИОНАЛЬНЫХ ПРОЕКТОВ: ТУРИЗМ</a:t>
            </a:r>
            <a:endParaRPr lang="ru-RU" sz="24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004048" y="987574"/>
            <a:ext cx="3886200" cy="3767560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Реализация проекта </a:t>
            </a:r>
            <a:r>
              <a:rPr lang="ru-RU" sz="2000" dirty="0" err="1" smtClean="0"/>
              <a:t>туркода</a:t>
            </a:r>
            <a:r>
              <a:rPr lang="ru-RU" sz="2000" dirty="0" smtClean="0"/>
              <a:t> центра города:</a:t>
            </a:r>
          </a:p>
          <a:p>
            <a:pPr>
              <a:buNone/>
            </a:pPr>
            <a:r>
              <a:rPr lang="ru-RU" sz="2000" dirty="0" smtClean="0"/>
              <a:t>- Благоустройство</a:t>
            </a:r>
          </a:p>
          <a:p>
            <a:pPr>
              <a:buNone/>
            </a:pPr>
            <a:r>
              <a:rPr lang="ru-RU" sz="2000" dirty="0" smtClean="0"/>
              <a:t>- Информационная навигация</a:t>
            </a:r>
          </a:p>
          <a:p>
            <a:pPr>
              <a:buNone/>
            </a:pPr>
            <a:r>
              <a:rPr lang="ru-RU" sz="2000" dirty="0" smtClean="0"/>
              <a:t>- Туалеты</a:t>
            </a:r>
          </a:p>
          <a:p>
            <a:pPr>
              <a:buNone/>
            </a:pPr>
            <a:r>
              <a:rPr lang="ru-RU" sz="2000" dirty="0" smtClean="0"/>
              <a:t>- Остановки</a:t>
            </a:r>
          </a:p>
          <a:p>
            <a:pPr>
              <a:buNone/>
            </a:pPr>
            <a:r>
              <a:rPr lang="ru-RU" sz="2000" dirty="0" smtClean="0"/>
              <a:t>- Контейнерные площадки</a:t>
            </a:r>
          </a:p>
          <a:p>
            <a:pPr>
              <a:buNone/>
            </a:pPr>
            <a:r>
              <a:rPr lang="ru-RU" sz="2000" dirty="0" smtClean="0"/>
              <a:t>- Пешеходные мосты</a:t>
            </a:r>
          </a:p>
          <a:p>
            <a:pPr>
              <a:buNone/>
            </a:pPr>
            <a:r>
              <a:rPr lang="ru-RU" sz="2000" dirty="0" smtClean="0"/>
              <a:t>- Подсветка и многое другое</a:t>
            </a:r>
          </a:p>
          <a:p>
            <a:pPr>
              <a:buNone/>
            </a:pPr>
            <a:endParaRPr lang="ru-RU" sz="2000" dirty="0" smtClean="0"/>
          </a:p>
          <a:p>
            <a:r>
              <a:rPr lang="ru-RU" sz="1700" dirty="0" smtClean="0"/>
              <a:t>14 </a:t>
            </a:r>
            <a:r>
              <a:rPr lang="ru-RU" sz="1700" dirty="0" smtClean="0"/>
              <a:t>июня в 17:00 приглашаем на обсуждение дизайн-кода города (в администрации)</a:t>
            </a:r>
            <a:endParaRPr lang="ru-RU" sz="1700" dirty="0"/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31590"/>
            <a:ext cx="4732683" cy="317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60657264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123478"/>
            <a:ext cx="8136904" cy="576064"/>
          </a:xfr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Autofit/>
          </a:bodyPr>
          <a:lstStyle/>
          <a:p>
            <a:pPr algn="l"/>
            <a:r>
              <a:rPr lang="ru-RU" sz="2400" b="1" dirty="0" smtClean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РЕГИОНАЛЬНЫЕ ПРОЕКТЫ: НАШИ ДВОРЫ</a:t>
            </a:r>
            <a:endParaRPr lang="ru-RU" sz="24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868144" y="1059582"/>
            <a:ext cx="3022104" cy="36004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Благоустройство дворовой территории по адресу ул. Разведчика Петрова, д. 10, д.12 ул. Строителей, д.24, д.26</a:t>
            </a:r>
          </a:p>
          <a:p>
            <a:pPr>
              <a:buNone/>
            </a:pPr>
            <a:endParaRPr lang="ru-RU" sz="2000" dirty="0" smtClean="0"/>
          </a:p>
          <a:p>
            <a:r>
              <a:rPr lang="ru-RU" sz="2000" dirty="0" smtClean="0"/>
              <a:t>Строительство детско-спортивных площадок в </a:t>
            </a:r>
            <a:r>
              <a:rPr lang="ru-RU" sz="2000" dirty="0" smtClean="0"/>
              <a:t>деревне Перелески </a:t>
            </a:r>
            <a:r>
              <a:rPr lang="ru-RU" sz="2000" dirty="0" smtClean="0"/>
              <a:t>и </a:t>
            </a:r>
            <a:r>
              <a:rPr lang="ru-RU" sz="2000" dirty="0" smtClean="0"/>
              <a:t>селе </a:t>
            </a:r>
            <a:r>
              <a:rPr lang="ru-RU" sz="2000" dirty="0" smtClean="0"/>
              <a:t>Красном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92506"/>
            <a:ext cx="5112568" cy="36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60657264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123478"/>
            <a:ext cx="8208912" cy="576064"/>
          </a:xfr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Autofit/>
          </a:bodyPr>
          <a:lstStyle/>
          <a:p>
            <a:pPr algn="l"/>
            <a:r>
              <a:rPr lang="ru-RU" sz="2000" b="1" dirty="0" smtClean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РЕГИОНАЛЬНЫЕ ПРОЕКТЫ:</a:t>
            </a:r>
            <a:endParaRPr lang="ru-RU" sz="20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611560" y="1059582"/>
            <a:ext cx="8278688" cy="3600400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 smtClean="0">
                <a:solidFill>
                  <a:srgbClr val="262626"/>
                </a:solidFill>
                <a:latin typeface="Arial Narrow" panose="020B0606020202030204" pitchFamily="34" charset="0"/>
              </a:rPr>
              <a:t>ИНИЦИАТИВНОЕ БЮДЖЕТИРОВАНИЕ</a:t>
            </a:r>
            <a:endParaRPr lang="ru-RU" sz="2000" dirty="0" smtClean="0"/>
          </a:p>
          <a:p>
            <a:pPr>
              <a:buNone/>
            </a:pPr>
            <a:r>
              <a:rPr lang="ru-RU" sz="1500" dirty="0" smtClean="0"/>
              <a:t>- </a:t>
            </a:r>
            <a:r>
              <a:rPr lang="ru-RU" sz="1500" dirty="0" smtClean="0"/>
              <a:t>Школа №2: </a:t>
            </a:r>
            <a:r>
              <a:rPr lang="ru-RU" sz="1500" i="1" dirty="0" smtClean="0"/>
              <a:t>ремонт обеденного зала и замена окон</a:t>
            </a:r>
          </a:p>
          <a:p>
            <a:pPr>
              <a:buNone/>
            </a:pPr>
            <a:r>
              <a:rPr lang="ru-RU" sz="1500" dirty="0" smtClean="0"/>
              <a:t>- Школа №4: </a:t>
            </a:r>
            <a:r>
              <a:rPr lang="ru-RU" sz="1500" i="1" dirty="0" smtClean="0"/>
              <a:t>ремонт актового зала</a:t>
            </a:r>
          </a:p>
          <a:p>
            <a:pPr>
              <a:buNone/>
            </a:pPr>
            <a:r>
              <a:rPr lang="ru-RU" sz="1500" dirty="0" smtClean="0"/>
              <a:t>- Детский сад «Колосок»: </a:t>
            </a:r>
            <a:r>
              <a:rPr lang="ru-RU" sz="1500" i="1" dirty="0" smtClean="0"/>
              <a:t>ремонт кровли и монтаж </a:t>
            </a:r>
            <a:r>
              <a:rPr lang="ru-RU" sz="1500" i="1" dirty="0" err="1" smtClean="0"/>
              <a:t>аудиодомофона</a:t>
            </a:r>
            <a:endParaRPr lang="ru-RU" sz="1500" i="1" dirty="0" smtClean="0"/>
          </a:p>
          <a:p>
            <a:pPr>
              <a:buNone/>
            </a:pPr>
            <a:r>
              <a:rPr lang="ru-RU" sz="1500" dirty="0" smtClean="0"/>
              <a:t>- Детский </a:t>
            </a:r>
            <a:r>
              <a:rPr lang="ru-RU" sz="1500" dirty="0" smtClean="0"/>
              <a:t>сад «Солнышко»: </a:t>
            </a:r>
            <a:r>
              <a:rPr lang="ru-RU" sz="1500" i="1" dirty="0" smtClean="0"/>
              <a:t>замена окон</a:t>
            </a:r>
          </a:p>
          <a:p>
            <a:pPr>
              <a:buNone/>
            </a:pPr>
            <a:r>
              <a:rPr lang="ru-RU" sz="1500" dirty="0" smtClean="0"/>
              <a:t>- Дмитриевская школа:</a:t>
            </a:r>
            <a:r>
              <a:rPr lang="ru-RU" sz="1500" i="1" dirty="0" smtClean="0"/>
              <a:t> ремонт </a:t>
            </a:r>
            <a:r>
              <a:rPr lang="ru-RU" sz="1500" i="1" dirty="0" smtClean="0"/>
              <a:t>сетей водоснабжения и </a:t>
            </a:r>
            <a:r>
              <a:rPr lang="ru-RU" sz="1500" i="1" dirty="0" smtClean="0"/>
              <a:t>водоотведения </a:t>
            </a:r>
          </a:p>
          <a:p>
            <a:pPr>
              <a:buNone/>
            </a:pPr>
            <a:r>
              <a:rPr lang="ru-RU" sz="1500" dirty="0" smtClean="0"/>
              <a:t>- </a:t>
            </a:r>
            <a:r>
              <a:rPr lang="ru-RU" sz="1500" dirty="0" err="1" smtClean="0"/>
              <a:t>Дубковская</a:t>
            </a:r>
            <a:r>
              <a:rPr lang="ru-RU" sz="1500" dirty="0" smtClean="0"/>
              <a:t> школа </a:t>
            </a:r>
            <a:r>
              <a:rPr lang="ru-RU" sz="1500" dirty="0" smtClean="0"/>
              <a:t>и </a:t>
            </a:r>
            <a:r>
              <a:rPr lang="ru-RU" sz="1500" dirty="0" err="1" smtClean="0"/>
              <a:t>Нагорьевский</a:t>
            </a:r>
            <a:r>
              <a:rPr lang="ru-RU" sz="1500" dirty="0" smtClean="0"/>
              <a:t> </a:t>
            </a:r>
            <a:r>
              <a:rPr lang="ru-RU" sz="1500" dirty="0" err="1" smtClean="0"/>
              <a:t>д</a:t>
            </a:r>
            <a:r>
              <a:rPr lang="ru-RU" sz="1500" dirty="0" smtClean="0"/>
              <a:t>/с: </a:t>
            </a:r>
            <a:r>
              <a:rPr lang="ru-RU" sz="1500" i="1" dirty="0" smtClean="0"/>
              <a:t>ремонт крыльца</a:t>
            </a:r>
          </a:p>
          <a:p>
            <a:pPr>
              <a:buNone/>
            </a:pPr>
            <a:r>
              <a:rPr lang="ru-RU" sz="1500" dirty="0" smtClean="0"/>
              <a:t>- </a:t>
            </a:r>
            <a:r>
              <a:rPr lang="ru-RU" sz="1500" dirty="0" err="1" smtClean="0"/>
              <a:t>Новская</a:t>
            </a:r>
            <a:r>
              <a:rPr lang="ru-RU" sz="1500" dirty="0" smtClean="0"/>
              <a:t> школа: </a:t>
            </a:r>
            <a:r>
              <a:rPr lang="ru-RU" sz="1500" i="1" dirty="0" smtClean="0"/>
              <a:t>освещение в спортзале</a:t>
            </a:r>
          </a:p>
          <a:p>
            <a:pPr>
              <a:buNone/>
            </a:pPr>
            <a:r>
              <a:rPr lang="ru-RU" sz="1500" dirty="0" smtClean="0"/>
              <a:t>- Ивановская школа: </a:t>
            </a:r>
            <a:r>
              <a:rPr lang="ru-RU" sz="1500" i="1" dirty="0" smtClean="0"/>
              <a:t>частичный ремонт спортзала и кровли спортзала</a:t>
            </a:r>
          </a:p>
          <a:p>
            <a:pPr>
              <a:buNone/>
            </a:pPr>
            <a:r>
              <a:rPr lang="ru-RU" sz="1500" dirty="0" smtClean="0"/>
              <a:t>- </a:t>
            </a:r>
            <a:r>
              <a:rPr lang="ru-RU" sz="1500" dirty="0" err="1" smtClean="0"/>
              <a:t>Рязанцевский</a:t>
            </a:r>
            <a:r>
              <a:rPr lang="ru-RU" sz="1500" dirty="0" smtClean="0"/>
              <a:t> Сельский дом культуры: </a:t>
            </a:r>
            <a:r>
              <a:rPr lang="ru-RU" sz="1500" i="1" dirty="0" smtClean="0"/>
              <a:t>ремонт </a:t>
            </a:r>
            <a:r>
              <a:rPr lang="ru-RU" sz="1500" i="1" dirty="0" smtClean="0"/>
              <a:t>пола, одежда </a:t>
            </a:r>
            <a:r>
              <a:rPr lang="ru-RU" sz="1500" i="1" dirty="0" smtClean="0"/>
              <a:t>сцены</a:t>
            </a:r>
          </a:p>
          <a:p>
            <a:pPr>
              <a:buNone/>
            </a:pPr>
            <a:r>
              <a:rPr lang="ru-RU" sz="1500" dirty="0" smtClean="0"/>
              <a:t>- Дмитриевский Сельский дом культуры: </a:t>
            </a:r>
            <a:r>
              <a:rPr lang="ru-RU" sz="1500" i="1" dirty="0" smtClean="0"/>
              <a:t>ремонт входа</a:t>
            </a:r>
          </a:p>
          <a:p>
            <a:pPr>
              <a:buNone/>
            </a:pPr>
            <a:r>
              <a:rPr lang="ru-RU" sz="1500" dirty="0" smtClean="0"/>
              <a:t>- Ивановский сельский дом культуры:</a:t>
            </a:r>
            <a:r>
              <a:rPr lang="ru-RU" sz="1500" i="1" dirty="0" smtClean="0"/>
              <a:t> </a:t>
            </a:r>
            <a:r>
              <a:rPr lang="ru-RU" sz="1500" i="1" dirty="0" smtClean="0"/>
              <a:t>ремонт </a:t>
            </a:r>
            <a:r>
              <a:rPr lang="ru-RU" sz="1500" i="1" dirty="0" err="1" smtClean="0"/>
              <a:t>отмостки</a:t>
            </a:r>
            <a:r>
              <a:rPr lang="ru-RU" sz="1500" i="1" dirty="0" smtClean="0"/>
              <a:t> и фасада</a:t>
            </a:r>
          </a:p>
          <a:p>
            <a:pPr>
              <a:buNone/>
            </a:pPr>
            <a:r>
              <a:rPr lang="ru-RU" sz="1500" dirty="0" smtClean="0"/>
              <a:t>- </a:t>
            </a:r>
            <a:r>
              <a:rPr lang="ru-RU" sz="1500" dirty="0" err="1" smtClean="0"/>
              <a:t>Купанский</a:t>
            </a:r>
            <a:r>
              <a:rPr lang="ru-RU" sz="1500" dirty="0" smtClean="0"/>
              <a:t> сельский дом культуры: </a:t>
            </a:r>
            <a:r>
              <a:rPr lang="ru-RU" sz="1500" i="1" dirty="0" smtClean="0"/>
              <a:t>ремонт системы отопления</a:t>
            </a:r>
          </a:p>
          <a:p>
            <a:r>
              <a:rPr lang="ru-RU" sz="1500" b="1" dirty="0" smtClean="0"/>
              <a:t>Школа № 9</a:t>
            </a:r>
            <a:r>
              <a:rPr lang="ru-RU" sz="1500" b="1" i="1" dirty="0" smtClean="0"/>
              <a:t>: </a:t>
            </a:r>
            <a:r>
              <a:rPr lang="ru-RU" sz="1500" b="1" dirty="0" smtClean="0"/>
              <a:t>ремонт спортзала и крыши</a:t>
            </a:r>
          </a:p>
          <a:p>
            <a:pPr>
              <a:buFontTx/>
              <a:buChar char="-"/>
            </a:pPr>
            <a:endParaRPr lang="ru-RU" sz="1700" i="1" dirty="0" smtClean="0"/>
          </a:p>
          <a:p>
            <a:pPr>
              <a:buNone/>
            </a:pPr>
            <a:endParaRPr lang="ru-RU" sz="1700" dirty="0" smtClean="0"/>
          </a:p>
          <a:p>
            <a:pPr>
              <a:buNone/>
            </a:pPr>
            <a:endParaRPr lang="ru-RU" sz="1700" dirty="0" smtClean="0"/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657264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14132</TotalTime>
  <Words>501</Words>
  <Application>Microsoft Office PowerPoint</Application>
  <PresentationFormat>Экран (16:9)</PresentationFormat>
  <Paragraphs>79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РЕМОНТ ДОРОГ</vt:lpstr>
      <vt:lpstr>РЕАЛИЗАЦИЯ НАЦИОНАЛЬНЫХ ПРОЕКТОВ: ОБРАЗОВАНИЕ</vt:lpstr>
      <vt:lpstr>РЕАЛИЗАЦИЯ НАЦИОНАЛЬНЫХ ПРОЕКТОВ: КУЛЬТУРА</vt:lpstr>
      <vt:lpstr>РЕАЛИЗАЦИЯ НАЦИОНАЛЬНЫХ ПРОЕКТОВ: ЖИЛЬЕ И ГОРОДСКАЯ СРЕДА</vt:lpstr>
      <vt:lpstr>РЕАЛИЗАЦИЯ НАЦИОНАЛЬНЫХ ПРОЕКТОВ: ЭКОЛОГИЯ</vt:lpstr>
      <vt:lpstr>РЕАЛИЗАЦИЯ НАЦИОНАЛЬНЫХ ПРОЕКТОВ: ТУРИЗМ</vt:lpstr>
      <vt:lpstr>РЕГИОНАЛЬНЫЕ ПРОЕКТЫ: НАШИ ДВОРЫ</vt:lpstr>
      <vt:lpstr>РЕГИОНАЛЬНЫЕ ПРОЕКТЫ:</vt:lpstr>
      <vt:lpstr>РЕГИОНАЛЬНЫЕ ПРОЕКТЫ:</vt:lpstr>
      <vt:lpstr>СПОРТ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Поступление государственной пошлины за 9 месяцев 2016 (млн. руб)</dc:title>
  <dc:creator>Игольникова Елизавета Станиславовна</dc:creator>
  <cp:lastModifiedBy>User</cp:lastModifiedBy>
  <cp:revision>1382</cp:revision>
  <cp:lastPrinted>2022-12-08T07:39:29Z</cp:lastPrinted>
  <dcterms:created xsi:type="dcterms:W3CDTF">2016-10-07T07:15:03Z</dcterms:created>
  <dcterms:modified xsi:type="dcterms:W3CDTF">2023-06-08T13:14:43Z</dcterms:modified>
</cp:coreProperties>
</file>